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66" d="100"/>
          <a:sy n="66" d="100"/>
        </p:scale>
        <p:origin x="528" y="9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5A2F4-B70D-F129-D497-61697B79E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A80D7B-9B01-F5C7-69D6-96816E8B6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88EF0-9578-2506-E66B-E85D7EBC3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66A5-53E2-4E71-BD85-E4E3269C5E6C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F2EB8-85BD-5B8B-77D2-D3505B67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9F3A5-ACEF-57F3-2E1A-2795A5CE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BA42-AA0B-4504-BB13-28B57A881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5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5090-CCB7-EA29-7F44-F3CAACA8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A1C2D-71C4-A44C-4037-98EDA7739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02223-E50E-4E09-675B-703335C48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66A5-53E2-4E71-BD85-E4E3269C5E6C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C3AB0-A930-15D0-BC69-A27FEC27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FDF05-1F3C-5158-ADED-0D587836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BA42-AA0B-4504-BB13-28B57A881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1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E1DCB1-8B1E-5228-BFBD-268131D5E7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E3E754-5875-C441-1E49-4D477D637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A9595-B107-87F5-3960-31E4AAB67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66A5-53E2-4E71-BD85-E4E3269C5E6C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0A6FE-5616-3513-F408-924EC1BCF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91CA0-0799-7CAD-8BCD-1488241B4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BA42-AA0B-4504-BB13-28B57A881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8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DA8CC-4F66-90D2-D5BB-4B8677804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78609-6CC0-7AB2-5F31-71ADD3DB1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D43C7-1CDB-9282-731E-7FEF71EBB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66A5-53E2-4E71-BD85-E4E3269C5E6C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52303-1342-BCF9-FBCD-DAA7D347D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AECAE-F8E2-5B7E-6F77-363835A4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BA42-AA0B-4504-BB13-28B57A881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24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6206C-6D5A-F102-4F9D-B60EE43E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61E3C-06EF-4962-9326-BA7572B6E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CC808-695F-A7A3-E089-AF7ACB527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66A5-53E2-4E71-BD85-E4E3269C5E6C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5C077-EB65-CCA1-FC92-7E5DA471A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B46E3-75F9-0292-46FD-1C3C1346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BA42-AA0B-4504-BB13-28B57A881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02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09813-BDD4-14AA-7937-40404F64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157A8-C27E-290E-AAA0-17CEFCA22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50C3E-BA32-BBF6-2710-8BA3BA505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93AF3-BF95-8EBC-ED1A-B6DE169A8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66A5-53E2-4E71-BD85-E4E3269C5E6C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5204C-A110-C09F-1AEF-4EAECCA92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2B815-9F5F-26EA-635A-35105A33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BA42-AA0B-4504-BB13-28B57A881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A914-547E-1F8D-3DAA-44467686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3CAAD-4FD2-CDBD-56AD-A4A94E277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5D79E-086A-3665-19B3-8A21C0031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0657E9-5642-0612-448D-234BC2975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924D6-AFD4-298A-162D-BF2F2F6B57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7B533-ABA0-179E-282F-8F70766D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66A5-53E2-4E71-BD85-E4E3269C5E6C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C83157-CC8F-CC64-74B5-D6C22CBD6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ED97D3-07CF-8987-A317-0F2C3A0F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BA42-AA0B-4504-BB13-28B57A881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7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AD963-7F36-75C7-5761-537F75FF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1FAC7A-1B62-2823-A74B-E7E1CDB8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66A5-53E2-4E71-BD85-E4E3269C5E6C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DA37E6-BCA8-E6B8-B154-AEA7C37E4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149C9-3D15-9B21-DEA5-F1FC4E8D7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BA42-AA0B-4504-BB13-28B57A881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1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4CA486-28CE-DB75-DAFA-462E3E9DD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66A5-53E2-4E71-BD85-E4E3269C5E6C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6774A-BD1C-2A4E-59E1-DDA81917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2BE24-6E0E-6758-F0A9-CBCA8B41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BA42-AA0B-4504-BB13-28B57A881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91F26-B28B-7F8A-C30D-BB46530B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2527A-1C92-3C38-8F59-638090A9F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FAE03-95BE-2156-EBCF-B4A652170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C3801-7FE6-2812-FECA-BDA696188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66A5-53E2-4E71-BD85-E4E3269C5E6C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B6E85-E1BB-650C-FD71-646FFB6D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0A0AD-4D2F-9E25-B00E-5A460243F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BA42-AA0B-4504-BB13-28B57A881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68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FAC7-1737-723C-4EFE-974EB4ED4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4B7B36-339A-FE96-751A-94FB7801A1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48D0E-9FB0-B573-9928-35CF8B991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FE7BE-CC80-F600-CD93-E1FA56F8B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66A5-53E2-4E71-BD85-E4E3269C5E6C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6B19F-1A30-09F2-8050-65DAF0B4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8991D-C97A-3111-05D0-43A2AEA2D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7BA42-AA0B-4504-BB13-28B57A881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52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8CD6C9-D4E6-2BAD-4FD4-5AB04EBD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D0E5-1954-6D9C-2F6B-F857F62E0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08A37-8A21-8A63-EEBC-3E1358D08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4966A5-53E2-4E71-BD85-E4E3269C5E6C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8AA5F-5661-69F1-0C3A-31C0FD8D0F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38A47-1518-CDCF-EA14-EA5DD0EE9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A7BA42-AA0B-4504-BB13-28B57A881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3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B594D7-FE86-26FD-FD94-C7B11B0F8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90" t="61984" r="6967" b="2194"/>
          <a:stretch/>
        </p:blipFill>
        <p:spPr>
          <a:xfrm>
            <a:off x="6659302" y="-2151425"/>
            <a:ext cx="5532698" cy="2456688"/>
          </a:xfrm>
          <a:prstGeom prst="parallelogram">
            <a:avLst/>
          </a:prstGeom>
        </p:spPr>
      </p:pic>
      <p:pic>
        <p:nvPicPr>
          <p:cNvPr id="7" name="Picture 6" descr="Blur a blurry image of a tree&#10;&#10;Description automatically generated">
            <a:extLst>
              <a:ext uri="{FF2B5EF4-FFF2-40B4-BE49-F238E27FC236}">
                <a16:creationId xmlns:a16="http://schemas.microsoft.com/office/drawing/2014/main" id="{F6835075-AD89-AA3C-5227-E5173BD07F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r="43956"/>
          <a:stretch/>
        </p:blipFill>
        <p:spPr>
          <a:xfrm>
            <a:off x="1751637" y="-2151425"/>
            <a:ext cx="5532698" cy="2456688"/>
          </a:xfrm>
          <a:prstGeom prst="parallelogram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8F083B-37DF-E739-D91F-5EFBB1F176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0" t="47764" b="16414"/>
          <a:stretch/>
        </p:blipFill>
        <p:spPr>
          <a:xfrm>
            <a:off x="6041986" y="972311"/>
            <a:ext cx="5509549" cy="2456688"/>
          </a:xfrm>
          <a:prstGeom prst="parallelogram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E9D579-31A2-D914-9CB0-A391349961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5" t="14178" r="27175" b="50000"/>
          <a:stretch/>
        </p:blipFill>
        <p:spPr>
          <a:xfrm>
            <a:off x="991566" y="972311"/>
            <a:ext cx="5852931" cy="2456688"/>
          </a:xfrm>
          <a:prstGeom prst="parallelogram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0B633F-ABC3-050D-269B-0E874F4A7C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9" t="32400" b="13310"/>
          <a:stretch/>
        </p:blipFill>
        <p:spPr>
          <a:xfrm>
            <a:off x="5532700" y="4096048"/>
            <a:ext cx="5509549" cy="2456689"/>
          </a:xfrm>
          <a:prstGeom prst="parallelogram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D6A045-6F9D-34AA-8E89-6F3DD8CDC6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8" r="5811" b="16154"/>
          <a:stretch/>
        </p:blipFill>
        <p:spPr>
          <a:xfrm>
            <a:off x="671334" y="4096048"/>
            <a:ext cx="5509549" cy="2456689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val="587216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96FE6CE-37C4-9A64-907D-029FD1437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1" b="20626"/>
          <a:stretch/>
        </p:blipFill>
        <p:spPr>
          <a:xfrm>
            <a:off x="925978" y="1444018"/>
            <a:ext cx="5509548" cy="2456689"/>
          </a:xfrm>
          <a:prstGeom prst="parallelogram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F05FD7-9BD2-5720-2944-5F94E6FAFF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4" t="24405" r="20287" b="24405"/>
          <a:stretch/>
        </p:blipFill>
        <p:spPr>
          <a:xfrm>
            <a:off x="5798918" y="1444019"/>
            <a:ext cx="5509548" cy="2456688"/>
          </a:xfrm>
          <a:prstGeom prst="parallelogram">
            <a:avLst/>
          </a:prstGeom>
        </p:spPr>
      </p:pic>
      <p:pic>
        <p:nvPicPr>
          <p:cNvPr id="24" name="Picture 23" descr="A boat in a river&#10;&#10;Description automatically generated">
            <a:extLst>
              <a:ext uri="{FF2B5EF4-FFF2-40B4-BE49-F238E27FC236}">
                <a16:creationId xmlns:a16="http://schemas.microsoft.com/office/drawing/2014/main" id="{1A859F97-5992-1F53-C65D-6B679B855E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t="24337" b="16459"/>
          <a:stretch/>
        </p:blipFill>
        <p:spPr>
          <a:xfrm>
            <a:off x="968418" y="4151009"/>
            <a:ext cx="5509548" cy="2456688"/>
          </a:xfrm>
          <a:prstGeom prst="parallelogram">
            <a:avLst/>
          </a:prstGeom>
        </p:spPr>
      </p:pic>
      <p:pic>
        <p:nvPicPr>
          <p:cNvPr id="30" name="Picture 29" descr="A person sitting in a boat&#10;&#10;Description automatically generated">
            <a:extLst>
              <a:ext uri="{FF2B5EF4-FFF2-40B4-BE49-F238E27FC236}">
                <a16:creationId xmlns:a16="http://schemas.microsoft.com/office/drawing/2014/main" id="{50C55924-3077-CF22-DD14-9E912B5B17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0" t="10410" r="350" b="22665"/>
          <a:stretch/>
        </p:blipFill>
        <p:spPr>
          <a:xfrm>
            <a:off x="5860650" y="4151008"/>
            <a:ext cx="5509548" cy="2456689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val="2516662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2855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Ethan Duvall</dc:creator>
  <cp:lastModifiedBy>Ethan Duvall</cp:lastModifiedBy>
  <cp:revision>1</cp:revision>
  <dcterms:created xsi:type="dcterms:W3CDTF">2024-02-21T19:00:14Z</dcterms:created>
  <dcterms:modified xsi:type="dcterms:W3CDTF">2024-02-23T18:35:39Z</dcterms:modified>
</cp:coreProperties>
</file>